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63" r:id="rId3"/>
    <p:sldId id="265" r:id="rId4"/>
    <p:sldId id="266" r:id="rId5"/>
    <p:sldId id="258" r:id="rId6"/>
    <p:sldId id="259" r:id="rId7"/>
    <p:sldId id="260" r:id="rId8"/>
    <p:sldId id="261" r:id="rId9"/>
    <p:sldId id="262" r:id="rId10"/>
    <p:sldId id="264" r:id="rId11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10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2" autoAdjust="0"/>
    <p:restoredTop sz="94680" autoAdjust="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3168" y="-7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1E79E0-1ECD-4F43-ABC0-A43ED1E7D72D}" type="datetimeFigureOut">
              <a:rPr lang="pt-PT" smtClean="0"/>
              <a:t>22/10/2024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E6216C-D327-48EB-AC6E-2595759D487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36596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E6216C-D327-48EB-AC6E-2595759D487B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46951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D4B0A-5105-46A2-8C06-47337386650B}" type="datetimeFigureOut">
              <a:rPr lang="pt-PT" smtClean="0"/>
              <a:t>22/10/2024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05735-79C1-4586-9CE3-C2AD46F9892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6896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D4B0A-5105-46A2-8C06-47337386650B}" type="datetimeFigureOut">
              <a:rPr lang="pt-PT" smtClean="0"/>
              <a:t>22/10/2024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05735-79C1-4586-9CE3-C2AD46F9892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77868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D4B0A-5105-46A2-8C06-47337386650B}" type="datetimeFigureOut">
              <a:rPr lang="pt-PT" smtClean="0"/>
              <a:t>22/10/2024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05735-79C1-4586-9CE3-C2AD46F9892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30384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D4B0A-5105-46A2-8C06-47337386650B}" type="datetimeFigureOut">
              <a:rPr lang="pt-PT" smtClean="0"/>
              <a:t>22/10/2024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05735-79C1-4586-9CE3-C2AD46F9892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11227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D4B0A-5105-46A2-8C06-47337386650B}" type="datetimeFigureOut">
              <a:rPr lang="pt-PT" smtClean="0"/>
              <a:t>22/10/2024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05735-79C1-4586-9CE3-C2AD46F9892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87990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D4B0A-5105-46A2-8C06-47337386650B}" type="datetimeFigureOut">
              <a:rPr lang="pt-PT" smtClean="0"/>
              <a:t>22/10/2024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05735-79C1-4586-9CE3-C2AD46F9892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46757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D4B0A-5105-46A2-8C06-47337386650B}" type="datetimeFigureOut">
              <a:rPr lang="pt-PT" smtClean="0"/>
              <a:t>22/10/2024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05735-79C1-4586-9CE3-C2AD46F9892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30211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D4B0A-5105-46A2-8C06-47337386650B}" type="datetimeFigureOut">
              <a:rPr lang="pt-PT" smtClean="0"/>
              <a:t>22/10/2024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05735-79C1-4586-9CE3-C2AD46F9892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94159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D4B0A-5105-46A2-8C06-47337386650B}" type="datetimeFigureOut">
              <a:rPr lang="pt-PT" smtClean="0"/>
              <a:t>22/10/2024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05735-79C1-4586-9CE3-C2AD46F9892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86654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D4B0A-5105-46A2-8C06-47337386650B}" type="datetimeFigureOut">
              <a:rPr lang="pt-PT" smtClean="0"/>
              <a:t>22/10/2024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05735-79C1-4586-9CE3-C2AD46F9892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36733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D4B0A-5105-46A2-8C06-47337386650B}" type="datetimeFigureOut">
              <a:rPr lang="pt-PT" smtClean="0"/>
              <a:t>22/10/2024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05735-79C1-4586-9CE3-C2AD46F9892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43801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BD4B0A-5105-46A2-8C06-47337386650B}" type="datetimeFigureOut">
              <a:rPr lang="pt-PT" smtClean="0"/>
              <a:t>22/10/2024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405735-79C1-4586-9CE3-C2AD46F9892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69457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.png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PT" dirty="0" smtClean="0"/>
              <a:t> O Número de ouro, o </a:t>
            </a:r>
            <a:r>
              <a:rPr lang="pt-PT" dirty="0" err="1" smtClean="0"/>
              <a:t>Geogebra</a:t>
            </a:r>
            <a:r>
              <a:rPr lang="pt-PT" dirty="0" smtClean="0"/>
              <a:t> e a Arte</a:t>
            </a:r>
            <a:br>
              <a:rPr lang="pt-PT" dirty="0" smtClean="0"/>
            </a:br>
            <a:endParaRPr lang="pt-PT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PT" dirty="0" smtClean="0"/>
              <a:t>Ana Isabel Bastos Nunes da Silva Gomes</a:t>
            </a:r>
            <a:endParaRPr lang="pt-PT" dirty="0"/>
          </a:p>
        </p:txBody>
      </p:sp>
      <p:pic>
        <p:nvPicPr>
          <p:cNvPr id="7" name="Á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093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ângulo 1"/>
          <p:cNvSpPr/>
          <p:nvPr/>
        </p:nvSpPr>
        <p:spPr>
          <a:xfrm>
            <a:off x="2629866" y="3244334"/>
            <a:ext cx="38842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/>
              <a:t>https://www.geogebra.org/m/j4ry5b6g</a:t>
            </a:r>
          </a:p>
        </p:txBody>
      </p:sp>
      <p:pic>
        <p:nvPicPr>
          <p:cNvPr id="4098" name="Picture 2" descr="C:\Users\gomes\OneDrive\Ambiente de Trabalho\Figuras Geogebra\Geogebra em portuguê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1475" y="-709613"/>
            <a:ext cx="12428538" cy="827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650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93688"/>
            <a:ext cx="4109219" cy="6066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0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Picture 5" descr="C:\Users\gomes\AppData\Local\Packages\Microsoft.Windows.Photos_8wekyb3d8bbwe\TempState\ShareServiceTempFolder\Capela C11.jpe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32" b="22232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Á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307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1800" dirty="0" smtClean="0"/>
              <a:t>https://www.geogebra.org/m/pppjqvyw</a:t>
            </a:r>
            <a:endParaRPr lang="pt-PT" sz="1800" dirty="0"/>
          </a:p>
        </p:txBody>
      </p:sp>
      <p:pic>
        <p:nvPicPr>
          <p:cNvPr id="5" name="Picture 5" descr="C:\Users\gomes\AppData\Local\Packages\Microsoft.Windows.Photos_8wekyb3d8bbwe\TempState\ShareServiceTempFolder\Capela C11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871" y="2117509"/>
            <a:ext cx="2585258" cy="349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C:\Users\gomes\AppData\Local\Packages\Microsoft.Windows.Photos_8wekyb3d8bbwe\TempState\ShareServiceTempFolder\Capela C10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234" y="2046850"/>
            <a:ext cx="3416531" cy="363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722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gomes\OneDrive\Ambiente de Trabalho\Figuras Geogebra\Capela C1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92696"/>
            <a:ext cx="3599228" cy="2895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708920"/>
            <a:ext cx="3597275" cy="295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60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gomes\OneDrive\Ambiente de Trabalho\Figuras Geogebra\bolhão 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477963"/>
            <a:ext cx="6076950" cy="390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24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gomes\OneDrive\Ambiente de Trabalho\Figuras Geogebra\bolhão 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787400"/>
            <a:ext cx="9113837" cy="528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71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omes\AppData\Local\Packages\Microsoft.Windows.Photos_8wekyb3d8bbwe\TempState\ShareServiceTempFolder\bolhão 3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3" t="-5139" r="35550" b="5139"/>
          <a:stretch/>
        </p:blipFill>
        <p:spPr bwMode="auto">
          <a:xfrm>
            <a:off x="2791347" y="633036"/>
            <a:ext cx="3580853" cy="569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585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60846"/>
            <a:ext cx="4536503" cy="6235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420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25</Words>
  <Application>Microsoft Office PowerPoint</Application>
  <PresentationFormat>Apresentação no Ecrã (4:3)</PresentationFormat>
  <Paragraphs>5</Paragraphs>
  <Slides>10</Slides>
  <Notes>1</Notes>
  <HiddenSlides>0</HiddenSlides>
  <MMClips>10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10</vt:i4>
      </vt:variant>
    </vt:vector>
  </HeadingPairs>
  <TitlesOfParts>
    <vt:vector size="11" baseType="lpstr">
      <vt:lpstr>Tema do Office</vt:lpstr>
      <vt:lpstr> O Número de ouro, o Geogebra e a Arte </vt:lpstr>
      <vt:lpstr>Apresentação do PowerPoint</vt:lpstr>
      <vt:lpstr>Apresentação do PowerPoint</vt:lpstr>
      <vt:lpstr>https://www.geogebra.org/m/pppjqvyw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O Geogebra e a arte </dc:title>
  <dc:creator>Ana Gomes</dc:creator>
  <cp:lastModifiedBy>Ana Gomes</cp:lastModifiedBy>
  <cp:revision>13</cp:revision>
  <dcterms:created xsi:type="dcterms:W3CDTF">2024-10-19T14:41:45Z</dcterms:created>
  <dcterms:modified xsi:type="dcterms:W3CDTF">2024-10-22T21:18:28Z</dcterms:modified>
</cp:coreProperties>
</file>